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15124113"/>
  <p:notesSz cx="6797675" cy="9929813"/>
  <p:defaultTextStyle>
    <a:defPPr>
      <a:defRPr lang="it-IT"/>
    </a:defPPr>
    <a:lvl1pPr marL="0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4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9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4"/>
    <p:restoredTop sz="94691"/>
  </p:normalViewPr>
  <p:slideViewPr>
    <p:cSldViewPr snapToGrid="0" snapToObjects="1">
      <p:cViewPr varScale="1">
        <p:scale>
          <a:sx n="50" d="100"/>
          <a:sy n="50" d="100"/>
        </p:scale>
        <p:origin x="3312" y="48"/>
      </p:cViewPr>
      <p:guideLst>
        <p:guide orient="horz" pos="4764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01648" y="4698279"/>
            <a:ext cx="9085342" cy="3241882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03296" y="8570331"/>
            <a:ext cx="7482047" cy="386505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9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9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4745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352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059363" y="1337363"/>
            <a:ext cx="2809479" cy="28455739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5361" y="1337363"/>
            <a:ext cx="8255859" cy="2845573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4562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951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4329" y="9718644"/>
            <a:ext cx="9085342" cy="3003817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4329" y="6410245"/>
            <a:ext cx="9085342" cy="330839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9329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5361" y="7782617"/>
            <a:ext cx="5531741" cy="2201048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35245" y="7782617"/>
            <a:ext cx="5533597" cy="2201048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97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4432" y="605666"/>
            <a:ext cx="9619774" cy="2520686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432" y="3385422"/>
            <a:ext cx="4722671" cy="1410883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34432" y="4796304"/>
            <a:ext cx="4722671" cy="8713871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429680" y="3385422"/>
            <a:ext cx="4724526" cy="1410883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429680" y="4796304"/>
            <a:ext cx="4724526" cy="8713871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567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65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649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4433" y="602164"/>
            <a:ext cx="3516488" cy="256269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78960" y="602165"/>
            <a:ext cx="5975246" cy="1290801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4433" y="3164862"/>
            <a:ext cx="3516488" cy="10345315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198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95048" y="10586879"/>
            <a:ext cx="6413183" cy="124984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095048" y="1351367"/>
            <a:ext cx="6413183" cy="9074468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095048" y="11836720"/>
            <a:ext cx="6413183" cy="1774982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468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34432" y="605666"/>
            <a:ext cx="9619774" cy="2520686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432" y="3528961"/>
            <a:ext cx="9619774" cy="9981215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534432" y="14017813"/>
            <a:ext cx="2494016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C4D01-A7EA-4748-A1C2-4A690FA1B6C7}" type="datetimeFigureOut">
              <a:rPr lang="it-IT" smtClean="0"/>
              <a:t>04/06/2021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651952" y="14017813"/>
            <a:ext cx="3384735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660190" y="14017813"/>
            <a:ext cx="2494016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5B87F-EF9D-7B40-9A67-88D788ABFD3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775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base_LOCANDINA cop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26" y="-26685"/>
            <a:ext cx="10688638" cy="15124113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126" y="9841028"/>
            <a:ext cx="7755085" cy="2175375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473128" y="12135931"/>
            <a:ext cx="7755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200" baseline="30000" dirty="0">
                <a:latin typeface="Helvetica Light"/>
                <a:cs typeface="Helvetica Light"/>
              </a:rPr>
              <a:t>*</a:t>
            </a:r>
            <a:r>
              <a:rPr lang="it-IT" sz="1200" dirty="0">
                <a:latin typeface="Helvetica Light"/>
                <a:cs typeface="Helvetica Light"/>
              </a:rPr>
              <a:t>l’iniziativa è rivolta ai cittadini di età maggiore o uguale a 60 anni (compresi i nati nel 1960 e precedenti) non risultati positivi al Covid-19 oppure che sono guariti da almeno 3 mesi (in questo caso fa fede la data del tampone di guarigione) e che non hanno già una prenotazione effettuata tramite il portale </a:t>
            </a:r>
            <a:r>
              <a:rPr lang="it-IT" sz="1200" b="1" dirty="0" err="1">
                <a:latin typeface="Helvetica"/>
                <a:cs typeface="Helvetica"/>
              </a:rPr>
              <a:t>prenotazionevaccinicovid.regione.lombardia.it</a:t>
            </a:r>
            <a:r>
              <a:rPr lang="it-IT" sz="1200" b="1" dirty="0">
                <a:latin typeface="Helvetica"/>
                <a:cs typeface="Helvetica"/>
              </a:rPr>
              <a:t> </a:t>
            </a:r>
          </a:p>
        </p:txBody>
      </p:sp>
      <p:sp>
        <p:nvSpPr>
          <p:cNvPr id="8" name="Rettangolo 7"/>
          <p:cNvSpPr/>
          <p:nvPr/>
        </p:nvSpPr>
        <p:spPr>
          <a:xfrm>
            <a:off x="0" y="5672135"/>
            <a:ext cx="106759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0F9888"/>
                </a:solidFill>
                <a:latin typeface="Helvetica"/>
                <a:cs typeface="Helvetica"/>
              </a:rPr>
              <a:t>ABITI NEL COMUNE </a:t>
            </a:r>
            <a:r>
              <a:rPr lang="it-IT" sz="2800" b="1">
                <a:solidFill>
                  <a:srgbClr val="0F9888"/>
                </a:solidFill>
                <a:latin typeface="Helvetica"/>
                <a:cs typeface="Helvetica"/>
              </a:rPr>
              <a:t>DI ACQUANEGRA CREMONESE ?</a:t>
            </a:r>
            <a:endParaRPr lang="it-IT" sz="2800" b="1" dirty="0">
              <a:solidFill>
                <a:srgbClr val="0F9888"/>
              </a:solidFill>
              <a:latin typeface="Helvetica"/>
              <a:cs typeface="Helvetica"/>
            </a:endParaRPr>
          </a:p>
          <a:p>
            <a:pPr algn="ctr"/>
            <a:r>
              <a:rPr lang="it-IT" sz="2800" b="1" dirty="0">
                <a:latin typeface="Helvetica"/>
                <a:cs typeface="Helvetica"/>
              </a:rPr>
              <a:t>Il 13 giugno 2021 dalle ore 8.00 alle ore 18.00</a:t>
            </a:r>
            <a:endParaRPr lang="it-IT" sz="2800" b="1" dirty="0">
              <a:highlight>
                <a:srgbClr val="FFFF00"/>
              </a:highlight>
              <a:latin typeface="Helvetica"/>
              <a:cs typeface="Helvetica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-12701" y="6704375"/>
            <a:ext cx="106759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latin typeface="Helvetica Light"/>
                <a:cs typeface="Helvetica Light"/>
              </a:rPr>
              <a:t>TI ASPETTIAMO ALL’ HUB VACCINALE DI CREMONA FIERE</a:t>
            </a:r>
          </a:p>
          <a:p>
            <a:pPr algn="ctr"/>
            <a:r>
              <a:rPr lang="it-IT" sz="2400" dirty="0">
                <a:latin typeface="Helvetica Light"/>
                <a:cs typeface="Helvetica Light"/>
              </a:rPr>
              <a:t>P.zza </a:t>
            </a:r>
            <a:r>
              <a:rPr lang="it-IT" sz="2400" dirty="0" err="1">
                <a:latin typeface="Helvetica Light"/>
                <a:cs typeface="Helvetica Light"/>
              </a:rPr>
              <a:t>Zelioli</a:t>
            </a:r>
            <a:r>
              <a:rPr lang="it-IT" sz="2400" dirty="0">
                <a:latin typeface="Helvetica Light"/>
                <a:cs typeface="Helvetica Light"/>
              </a:rPr>
              <a:t> </a:t>
            </a:r>
            <a:r>
              <a:rPr lang="it-IT" sz="2400" dirty="0" err="1">
                <a:latin typeface="Helvetica Light"/>
                <a:cs typeface="Helvetica Light"/>
              </a:rPr>
              <a:t>Lanzini</a:t>
            </a:r>
            <a:r>
              <a:rPr lang="it-IT" sz="2400" dirty="0">
                <a:latin typeface="Helvetica Light"/>
                <a:cs typeface="Helvetica Light"/>
              </a:rPr>
              <a:t> Ennio, 1 - Cremona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277933" y="10071375"/>
            <a:ext cx="77550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i="1" u="sng" dirty="0">
                <a:latin typeface="Helvetica Light"/>
                <a:cs typeface="Helvetica Light"/>
              </a:rPr>
              <a:t>PER ULTERIORI DETTAGLI  CONTATTARE IL COMUNE DI ACQUANEGRA CREMONESE</a:t>
            </a:r>
            <a:endParaRPr lang="it-IT" sz="1600" b="1" i="1" u="sng" dirty="0">
              <a:highlight>
                <a:srgbClr val="FFFF00"/>
              </a:highlight>
              <a:latin typeface="Helvetica Light"/>
              <a:cs typeface="Helvetica Light"/>
            </a:endParaRPr>
          </a:p>
          <a:p>
            <a:pPr algn="ctr"/>
            <a:r>
              <a:rPr lang="it-IT" sz="1600" b="1" i="1" u="sng" dirty="0">
                <a:latin typeface="Helvetica Light"/>
                <a:cs typeface="Helvetica Light"/>
              </a:rPr>
              <a:t>TEL. 0372/70003.</a:t>
            </a:r>
          </a:p>
          <a:p>
            <a:pPr algn="ctr"/>
            <a:r>
              <a:rPr lang="it-IT" sz="1600" dirty="0">
                <a:latin typeface="Helvetica Light"/>
                <a:cs typeface="Helvetica Light"/>
              </a:rPr>
              <a:t> </a:t>
            </a:r>
          </a:p>
          <a:p>
            <a:pPr algn="ctr"/>
            <a:r>
              <a:rPr lang="it-IT" sz="1600" dirty="0">
                <a:latin typeface="Helvetica Light"/>
                <a:cs typeface="Helvetica Light"/>
              </a:rPr>
              <a:t>Per maggiori informazioni sulla campagna vaccinazione anti Covid-19:</a:t>
            </a:r>
          </a:p>
          <a:p>
            <a:pPr algn="ctr"/>
            <a:r>
              <a:rPr lang="it-IT" sz="1600" b="1" dirty="0" err="1">
                <a:latin typeface="Helvetica"/>
                <a:cs typeface="Helvetica"/>
              </a:rPr>
              <a:t>vaccinazionicovid.regione.lombardia.it</a:t>
            </a:r>
            <a:endParaRPr lang="it-IT" sz="1600" b="1" dirty="0">
              <a:latin typeface="Helvetica"/>
              <a:cs typeface="Helvetica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3128" y="7683842"/>
            <a:ext cx="7755084" cy="1969743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1473128" y="7788597"/>
            <a:ext cx="7755084" cy="194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200" dirty="0">
                <a:latin typeface="Helvetica Light"/>
                <a:cs typeface="Helvetica Light"/>
              </a:rPr>
              <a:t>Verrà somministrato </a:t>
            </a:r>
            <a:r>
              <a:rPr lang="it-IT" sz="2200" b="1" dirty="0">
                <a:latin typeface="Helvetica Light"/>
                <a:cs typeface="Helvetica Light"/>
              </a:rPr>
              <a:t>AstraZeneca, </a:t>
            </a:r>
            <a:r>
              <a:rPr lang="it-IT" sz="2200" dirty="0">
                <a:latin typeface="Helvetica Light"/>
                <a:cs typeface="Helvetica Light"/>
              </a:rPr>
              <a:t>ad eccezione dei casi in cui il cittadino risulti non idoneo a tale tipologia di vaccino</a:t>
            </a:r>
          </a:p>
          <a:p>
            <a:pPr algn="ctr"/>
            <a:endParaRPr lang="it-IT" sz="900" b="1" dirty="0">
              <a:latin typeface="Helvetica Light"/>
              <a:cs typeface="Helvetica Light"/>
            </a:endParaRPr>
          </a:p>
          <a:p>
            <a:pPr algn="ctr"/>
            <a:r>
              <a:rPr lang="it-IT" sz="2200" b="1" dirty="0">
                <a:latin typeface="Helvetica Light"/>
                <a:cs typeface="Helvetica Light"/>
              </a:rPr>
              <a:t>Non è necessaria la prenotazione! </a:t>
            </a:r>
          </a:p>
          <a:p>
            <a:pPr algn="ctr"/>
            <a:r>
              <a:rPr lang="it-IT" sz="2200" dirty="0">
                <a:latin typeface="Helvetica Light"/>
                <a:cs typeface="Helvetica Light"/>
              </a:rPr>
              <a:t>Porta con te la tessera sanitaria, il tuo codice fiscale </a:t>
            </a:r>
          </a:p>
          <a:p>
            <a:pPr algn="ctr"/>
            <a:r>
              <a:rPr lang="it-IT" sz="2200" dirty="0">
                <a:latin typeface="Helvetica Light"/>
                <a:cs typeface="Helvetica Light"/>
              </a:rPr>
              <a:t>e la carta di identità.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873654A7-31E7-4A4E-809E-645D88156435}"/>
              </a:ext>
            </a:extLst>
          </p:cNvPr>
          <p:cNvSpPr/>
          <p:nvPr/>
        </p:nvSpPr>
        <p:spPr>
          <a:xfrm>
            <a:off x="7144719" y="13266549"/>
            <a:ext cx="2913681" cy="11660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5B312CCB-D4A2-D24B-8251-3F7DC9FC92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6676" y="13007128"/>
            <a:ext cx="1790700" cy="1612900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9D4C286-B10C-4826-B7C3-51ADC3F73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472" y="13198326"/>
            <a:ext cx="8667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6659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176</Words>
  <Application>Microsoft Office PowerPoint</Application>
  <PresentationFormat>Personalizzato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Helvetica Light</vt:lpstr>
      <vt:lpstr>Tema di Office</vt:lpstr>
      <vt:lpstr>Presentazione standard di PowerPoint</vt:lpstr>
    </vt:vector>
  </TitlesOfParts>
  <Company>Computer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Barbara Apple</dc:creator>
  <cp:lastModifiedBy>utente</cp:lastModifiedBy>
  <cp:revision>21</cp:revision>
  <cp:lastPrinted>2021-06-04T09:04:37Z</cp:lastPrinted>
  <dcterms:created xsi:type="dcterms:W3CDTF">2021-05-25T09:10:25Z</dcterms:created>
  <dcterms:modified xsi:type="dcterms:W3CDTF">2021-06-04T09:06:39Z</dcterms:modified>
</cp:coreProperties>
</file>